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27" d="100"/>
          <a:sy n="127" d="100"/>
        </p:scale>
        <p:origin x="-120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5A8E7-F4F7-834B-87B1-85B77560A4A4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806E1-0206-A546-B73B-6ACD8815A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40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A0687-A496-9542-B773-B550909AF64B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8D724-346B-CC4A-BC21-B28565F7E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1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F4BC6-8FD9-D84D-B87D-13985C5FEDDD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C6E9-EFC1-8E42-9587-015CCBEA84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272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DC2D5-EAC7-DD4F-92AD-5AC99DB6651E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1402D-7B1E-DD43-8C03-1729C1DACA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87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A3153-95DE-2941-8676-4142F5A0C694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525A6-336C-9644-9F19-4881B40B80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17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AAC38-7ECF-954D-A93C-793C18D55BC1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92CB-E786-C446-85C3-B6FFCC8C88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23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61995-491D-9849-A6DE-50373DCBC31C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F947-878F-3748-A519-59B96C1AF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5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11AD-F07B-A948-A216-48E18B15A36D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C543C-FFE8-1F49-AE91-085ED5B24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40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937C8-D0B1-924E-ADB0-DE025A826E10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4B120-6405-3C46-AD64-37838F191B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FCF5D-B388-6549-A62E-9A41FBEAFDDA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38C1E-A580-4F49-941C-BD78EEEF0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40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49D60-4D19-2844-A7E7-97735C311D15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00A71-4F4B-ED4D-8BE0-66C13E539D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6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A65252A-9BDF-524C-A6F1-31DA6B236FA9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14D326D-4AF2-6149-9F86-13EBEF415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Immediate Family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Sally Mann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2007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7566908" cy="62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46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55" y="0"/>
            <a:ext cx="8297445" cy="628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16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7882759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85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0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46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7976601" cy="647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8411689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5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0"/>
            <a:ext cx="63558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5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030" y="0"/>
            <a:ext cx="55938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16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00"/>
            <a:ext cx="9144000" cy="634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85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0"/>
            <a:ext cx="6587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46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2" y="0"/>
            <a:ext cx="7853578" cy="625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16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Sally Mann</a:t>
            </a:r>
          </a:p>
        </p:txBody>
      </p:sp>
      <p:pic>
        <p:nvPicPr>
          <p:cNvPr id="2" name="Picture 1" descr="Mann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7474162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8504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184</TotalTime>
  <Words>30</Words>
  <Application>Microsoft Macintosh PowerPoint</Application>
  <PresentationFormat>On-screen Show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Hamza Hasan</cp:lastModifiedBy>
  <cp:revision>7</cp:revision>
  <dcterms:created xsi:type="dcterms:W3CDTF">2010-11-03T23:26:30Z</dcterms:created>
  <dcterms:modified xsi:type="dcterms:W3CDTF">2012-03-29T16:09:12Z</dcterms:modified>
</cp:coreProperties>
</file>